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8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3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8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7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3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3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6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9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1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FCEF2-AC7C-4EFE-A099-AB678B49536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C053C-0E74-4D95-9804-BFC828D5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9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37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Rohit Chandra</cp:lastModifiedBy>
  <cp:revision>2</cp:revision>
  <dcterms:created xsi:type="dcterms:W3CDTF">2023-11-05T10:35:44Z</dcterms:created>
  <dcterms:modified xsi:type="dcterms:W3CDTF">2023-11-05T12:35:11Z</dcterms:modified>
</cp:coreProperties>
</file>