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82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1C4-712D-4EE1-8507-6E3EDE10021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2A49-43B6-43B9-B2DA-66CB50B5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36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1C4-712D-4EE1-8507-6E3EDE10021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2A49-43B6-43B9-B2DA-66CB50B5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43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1C4-712D-4EE1-8507-6E3EDE10021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2A49-43B6-43B9-B2DA-66CB50B5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406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1C4-712D-4EE1-8507-6E3EDE10021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2A49-43B6-43B9-B2DA-66CB50B5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406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1C4-712D-4EE1-8507-6E3EDE10021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2A49-43B6-43B9-B2DA-66CB50B5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57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1C4-712D-4EE1-8507-6E3EDE10021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2A49-43B6-43B9-B2DA-66CB50B5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06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1C4-712D-4EE1-8507-6E3EDE10021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2A49-43B6-43B9-B2DA-66CB50B5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4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1C4-712D-4EE1-8507-6E3EDE10021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2A49-43B6-43B9-B2DA-66CB50B5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284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1C4-712D-4EE1-8507-6E3EDE10021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2A49-43B6-43B9-B2DA-66CB50B5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770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1C4-712D-4EE1-8507-6E3EDE10021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2A49-43B6-43B9-B2DA-66CB50B5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9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B21C4-712D-4EE1-8507-6E3EDE10021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32A49-43B6-43B9-B2DA-66CB50B5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6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21C4-712D-4EE1-8507-6E3EDE100217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32A49-43B6-43B9-B2DA-66CB50B58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83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085474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Rohit Chandra</cp:lastModifiedBy>
  <cp:revision>2</cp:revision>
  <dcterms:created xsi:type="dcterms:W3CDTF">2023-11-05T10:36:52Z</dcterms:created>
  <dcterms:modified xsi:type="dcterms:W3CDTF">2023-11-05T12:35:59Z</dcterms:modified>
</cp:coreProperties>
</file>