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2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2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9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8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C28F2-F513-4B83-B84B-0475241FAD9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9CBC-1C0D-4049-AEE8-F3C89A8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96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2023-11-05T10:37:43Z</dcterms:created>
  <dcterms:modified xsi:type="dcterms:W3CDTF">2023-11-05T12:36:38Z</dcterms:modified>
</cp:coreProperties>
</file>