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0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1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7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4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7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4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1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7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9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343E-5ED0-4CFF-AAF0-947C430669F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DB76-D05E-4E5C-B7D9-0C37D0AC9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30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Rohit Chandra</cp:lastModifiedBy>
  <cp:revision>2</cp:revision>
  <dcterms:created xsi:type="dcterms:W3CDTF">2023-11-05T10:38:35Z</dcterms:created>
  <dcterms:modified xsi:type="dcterms:W3CDTF">2023-11-05T12:37:33Z</dcterms:modified>
</cp:coreProperties>
</file>